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8350" y="3165475"/>
            <a:ext cx="55753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60100" cy="530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0405" y="1731645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0405" y="2280285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60405" y="2740025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60405" y="3799840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657350"/>
            <a:ext cx="109791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5800" y="2190750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9275" y="3634105"/>
            <a:ext cx="159385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1920" y="4130675"/>
            <a:ext cx="84264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50390" y="4709795"/>
            <a:ext cx="1336040" cy="436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341120"/>
            <a:ext cx="11010900" cy="467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500" y="2265045"/>
            <a:ext cx="4555490" cy="3826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2025-12-17T00:58:08Z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